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3" r:id="rId4"/>
    <p:sldId id="264" r:id="rId5"/>
    <p:sldId id="266" r:id="rId6"/>
    <p:sldId id="269" r:id="rId7"/>
    <p:sldId id="273" r:id="rId8"/>
    <p:sldId id="272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09677"/>
            <a:ext cx="7772400" cy="125157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Доклад начальника факультета заочного обучения, переподготовки и повышения квалификации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полковника внутренней службы, </a:t>
            </a:r>
            <a:r>
              <a:rPr lang="ru-RU" sz="2400" b="1" dirty="0" err="1" smtClean="0">
                <a:solidFill>
                  <a:srgbClr val="0070C0"/>
                </a:solidFill>
              </a:rPr>
              <a:t>к.ю.н</a:t>
            </a:r>
            <a:r>
              <a:rPr lang="ru-RU" sz="2400" b="1" dirty="0" smtClean="0">
                <a:solidFill>
                  <a:srgbClr val="0070C0"/>
                </a:solidFill>
              </a:rPr>
              <a:t>., доцента </a:t>
            </a:r>
            <a:r>
              <a:rPr lang="ru-RU" sz="2800" b="1" dirty="0" err="1" smtClean="0">
                <a:solidFill>
                  <a:srgbClr val="0070C0"/>
                </a:solidFill>
              </a:rPr>
              <a:t>Макаркина</a:t>
            </a:r>
            <a:r>
              <a:rPr lang="ru-RU" sz="2800" b="1" dirty="0" smtClean="0">
                <a:solidFill>
                  <a:srgbClr val="0070C0"/>
                </a:solidFill>
              </a:rPr>
              <a:t> С.В.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Дан Василий\Desktop\по работе\Эмблема 25.01 (с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008112" cy="1425527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827584" y="1196752"/>
            <a:ext cx="770485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</a:rPr>
              <a:t>Об итогах выполнения плана совершенствования и развития дистанционных образовательных технологий в институте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План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совершенствования и развития дистанционных образовательных технологий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в ФГБОУ ВО Уральский институт ГПС МЧС России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Контобойцев Евгений\Desktop\РАБОЧИЙ СТОЛ\Отработано\Доклад на УС_26.01.2017\Лекция\план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7417" y="1988840"/>
            <a:ext cx="2899079" cy="4093915"/>
          </a:xfrm>
          <a:prstGeom prst="rect">
            <a:avLst/>
          </a:prstGeom>
          <a:noFill/>
        </p:spPr>
      </p:pic>
      <p:pic>
        <p:nvPicPr>
          <p:cNvPr id="20483" name="Picture 3" descr="C:\Users\Контобойцев Евгений\Desktop\РАБОЧИЙ СТОЛ\Отработано\Доклад на УС_26.01.2017\Лекция\план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623" y="1988840"/>
            <a:ext cx="2906537" cy="4104456"/>
          </a:xfrm>
          <a:prstGeom prst="rect">
            <a:avLst/>
          </a:prstGeom>
          <a:noFill/>
        </p:spPr>
      </p:pic>
      <p:pic>
        <p:nvPicPr>
          <p:cNvPr id="20484" name="Picture 4" descr="C:\Users\Контобойцев Евгений\Desktop\РАБОЧИЙ СТОЛ\Отработано\Доклад на УС_26.01.2017\Лекция\план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88840"/>
            <a:ext cx="2883561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Локальные акты института, регламентирующие порядок применения дистанционных образовательных технологий </a:t>
            </a:r>
            <a:endParaRPr lang="ru-RU" b="1" dirty="0"/>
          </a:p>
        </p:txBody>
      </p:sp>
      <p:pic>
        <p:nvPicPr>
          <p:cNvPr id="1026" name="Picture 2" descr="D:\ГПН в буке\Доклады\Ученый совет\Доклад на УС_28.02.2018\Новая папка\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06679"/>
            <a:ext cx="3456384" cy="5111408"/>
          </a:xfrm>
          <a:prstGeom prst="rect">
            <a:avLst/>
          </a:prstGeom>
          <a:noFill/>
        </p:spPr>
      </p:pic>
      <p:pic>
        <p:nvPicPr>
          <p:cNvPr id="1027" name="Picture 3" descr="D:\ГПН в буке\Доклады\Ученый совет\Доклад на УС_28.02.2018\Новая папка\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538014" cy="5128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План подготовки кафедрами института </a:t>
            </a:r>
            <a:r>
              <a:rPr lang="ru-RU" sz="2000" b="1" dirty="0" err="1" smtClean="0">
                <a:solidFill>
                  <a:srgbClr val="FF0000"/>
                </a:solidFill>
              </a:rPr>
              <a:t>видеолекций</a:t>
            </a:r>
            <a:r>
              <a:rPr lang="ru-RU" sz="2000" b="1" dirty="0" smtClean="0">
                <a:solidFill>
                  <a:srgbClr val="FF0000"/>
                </a:solidFill>
              </a:rPr>
              <a:t> и </a:t>
            </a:r>
            <a:r>
              <a:rPr lang="ru-RU" sz="2000" b="1" dirty="0" err="1" smtClean="0">
                <a:solidFill>
                  <a:srgbClr val="FF0000"/>
                </a:solidFill>
              </a:rPr>
              <a:t>видеопрезентаций</a:t>
            </a:r>
            <a:r>
              <a:rPr lang="ru-RU" sz="2000" b="1" dirty="0" smtClean="0">
                <a:solidFill>
                  <a:srgbClr val="FF0000"/>
                </a:solidFill>
              </a:rPr>
              <a:t> для проведения занятий на факультете по дисциплинам основной профессиональной образовательной программы (20.05.01 Пожарная безопасность) и дополнительным профессиональным программам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ГПН в буке\Доклады\Ученый совет\Доклад на УС_28.02.2018\Новая папка\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7610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Информация о кафедрах и количестве запланированных ими к подготовке в 2017-2018 учебном году </a:t>
            </a:r>
            <a:r>
              <a:rPr lang="ru-RU" sz="2000" b="1" dirty="0" err="1" smtClean="0">
                <a:solidFill>
                  <a:srgbClr val="FF0000"/>
                </a:solidFill>
              </a:rPr>
              <a:t>видеолекций</a:t>
            </a:r>
            <a:r>
              <a:rPr lang="ru-RU" sz="2000" b="1" dirty="0" smtClean="0">
                <a:solidFill>
                  <a:srgbClr val="FF0000"/>
                </a:solidFill>
              </a:rPr>
              <a:t> и </a:t>
            </a:r>
            <a:r>
              <a:rPr lang="ru-RU" sz="2000" b="1" dirty="0" err="1" smtClean="0">
                <a:solidFill>
                  <a:srgbClr val="FF0000"/>
                </a:solidFill>
              </a:rPr>
              <a:t>видеопрезентаций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20708"/>
          <a:ext cx="8424936" cy="5332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313"/>
                <a:gridCol w="3136095"/>
                <a:gridCol w="1440160"/>
                <a:gridCol w="1584176"/>
                <a:gridCol w="1728192"/>
              </a:tblGrid>
              <a:tr h="371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№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п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наименование кафедр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Запланировано по плану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Подготовлено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</a:rPr>
                        <a:t>видеолекций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Calibri"/>
                        </a:rPr>
                        <a:t>Неподготовлено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Calibri"/>
                        </a:rPr>
                        <a:t>(Срок подготовки)</a:t>
                      </a:r>
                      <a:endParaRPr lang="ru-RU" sz="140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38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пожарной автоматики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(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апрель)</a:t>
                      </a:r>
                      <a:endParaRPr lang="ru-R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</a:tr>
              <a:tr h="322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</a:t>
                      </a:r>
                      <a:endParaRPr lang="ru-RU" sz="180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расследования пожаров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</a:tr>
              <a:tr h="338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3</a:t>
                      </a:r>
                      <a:endParaRPr lang="ru-RU" sz="180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химии и процессов горения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апрель)</a:t>
                      </a:r>
                    </a:p>
                  </a:txBody>
                  <a:tcPr marL="68580" marR="68580" marT="0" marB="0" anchor="ctr"/>
                </a:tc>
              </a:tr>
              <a:tr h="338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4</a:t>
                      </a:r>
                      <a:endParaRPr lang="ru-RU" sz="180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общетехнических дисциплин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</a:tr>
              <a:tr h="338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5</a:t>
                      </a:r>
                      <a:endParaRPr lang="ru-RU" sz="180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организации надзорной деятельности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1</a:t>
                      </a:r>
                      <a:r>
                        <a:rPr lang="ru-RU" sz="1800" baseline="0" dirty="0" smtClean="0">
                          <a:latin typeface="+mj-lt"/>
                        </a:rPr>
                        <a:t> (</a:t>
                      </a:r>
                      <a:r>
                        <a:rPr lang="ru-RU" sz="1800" dirty="0" smtClean="0">
                          <a:latin typeface="+mj-lt"/>
                        </a:rPr>
                        <a:t>март)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</a:tr>
              <a:tr h="313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6</a:t>
                      </a:r>
                      <a:endParaRPr lang="ru-RU" sz="180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управления в кризисных ситуациях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</a:tr>
              <a:tr h="338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7</a:t>
                      </a:r>
                      <a:endParaRPr lang="ru-RU" sz="180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пожарной тактики и службы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</a:tr>
              <a:tr h="507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8</a:t>
                      </a:r>
                      <a:endParaRPr lang="ru-RU" sz="180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пожарно-спасательной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газодымозащитной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подготовки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</a:tr>
              <a:tr h="337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9</a:t>
                      </a:r>
                      <a:endParaRPr lang="ru-RU" sz="180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пожарной безопасности в строительстве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апрель)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</a:tr>
              <a:tr h="279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10</a:t>
                      </a:r>
                      <a:endParaRPr lang="ru-RU" sz="180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пожарной техники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апрель)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</a:tr>
              <a:tr h="38261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итого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13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Видео лекции по дисциплине «Автоматизированные системы управления и связь»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1507" name="Picture 3" descr="C:\Users\Контобойцев Евгений\Desktop\РАБОЧИЙ СТОЛ\Отработано\Доклад на УС_26.01.2017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88840"/>
            <a:ext cx="5760640" cy="4608512"/>
          </a:xfrm>
          <a:prstGeom prst="rect">
            <a:avLst/>
          </a:prstGeom>
          <a:noFill/>
        </p:spPr>
      </p:pic>
      <p:pic>
        <p:nvPicPr>
          <p:cNvPr id="7" name="Picture 2" descr="C:\Users\Контобойцев Евгений\Desktop\РАБОЧИЙ СТОЛ\Отработано\Доклад на УС_26.01.2017\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14046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8712968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Сведения о количестве откорректированных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электронных учебно-методических комплексов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008"/>
                <a:gridCol w="2242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Образовательная программа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ЭУМК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основная профессиональная образовательная программа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курс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курс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курс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курс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курс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Всего ЭУМК</a:t>
                      </a:r>
                      <a:r>
                        <a:rPr lang="ru-RU" baseline="0" dirty="0" smtClean="0"/>
                        <a:t> п</a:t>
                      </a:r>
                      <a:r>
                        <a:rPr lang="ru-RU" dirty="0" smtClean="0"/>
                        <a:t>о</a:t>
                      </a:r>
                      <a:r>
                        <a:rPr lang="ru-RU" baseline="0" dirty="0" smtClean="0"/>
                        <a:t> ОПОП</a:t>
                      </a:r>
                      <a:r>
                        <a:rPr lang="ru-RU" dirty="0" smtClean="0"/>
                        <a:t>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профессиональные программы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Программы повышения квалификации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Программы профессиональной переподготовки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Всего ЭУМК</a:t>
                      </a:r>
                      <a:r>
                        <a:rPr lang="ru-RU" baseline="0" dirty="0" smtClean="0"/>
                        <a:t> п</a:t>
                      </a:r>
                      <a:r>
                        <a:rPr lang="ru-RU" dirty="0" smtClean="0"/>
                        <a:t>о</a:t>
                      </a:r>
                      <a:r>
                        <a:rPr lang="ru-RU" baseline="0" dirty="0" smtClean="0"/>
                        <a:t> ДПП</a:t>
                      </a:r>
                      <a:r>
                        <a:rPr lang="ru-RU" dirty="0" smtClean="0"/>
                        <a:t>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64488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Мероприятия по совершенствованию и дальнейшему развитию дистанционных образовательных технологий в институте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1)</a:t>
            </a:r>
            <a:r>
              <a:rPr lang="ru-RU" b="1" dirty="0" smtClean="0"/>
              <a:t> </a:t>
            </a:r>
            <a:r>
              <a:rPr lang="ru-RU" dirty="0" smtClean="0"/>
              <a:t> кафедрам института продолжить работу по подготовке сценариев, подбору материалов и монтажу </a:t>
            </a:r>
            <a:r>
              <a:rPr lang="ru-RU" dirty="0" err="1" smtClean="0"/>
              <a:t>видеолекций</a:t>
            </a:r>
            <a:r>
              <a:rPr lang="ru-RU" dirty="0" smtClean="0"/>
              <a:t> и </a:t>
            </a:r>
            <a:r>
              <a:rPr lang="ru-RU" dirty="0" err="1" smtClean="0"/>
              <a:t>видеопрезентаций</a:t>
            </a:r>
            <a:r>
              <a:rPr lang="ru-RU" dirty="0" smtClean="0"/>
              <a:t>, с последующей их размещением в системе дистанционного обучения института, как по тематике </a:t>
            </a:r>
            <a:r>
              <a:rPr lang="ru-RU" dirty="0" err="1" smtClean="0"/>
              <a:t>видеолекций</a:t>
            </a:r>
            <a:r>
              <a:rPr lang="ru-RU" smtClean="0"/>
              <a:t>, заявленной в плане, так и по другим вопросам, выносимым на самостоятельное изучение;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2)</a:t>
            </a:r>
            <a:r>
              <a:rPr lang="ru-RU" b="1" dirty="0" smtClean="0"/>
              <a:t> </a:t>
            </a:r>
            <a:r>
              <a:rPr lang="ru-RU" dirty="0" smtClean="0"/>
              <a:t> в целях обеспечения самостоятельной работы обучающихся, особенно по заочной форме, детально продумать виды и содержание электронных учебно-методических материалов по дисциплинам ОПОП, а также темам и разделам дополнительных профессиональных программ;</a:t>
            </a:r>
          </a:p>
          <a:p>
            <a:pPr algn="just">
              <a:buNone/>
            </a:pPr>
            <a:r>
              <a:rPr lang="ru-RU" dirty="0" smtClean="0"/>
              <a:t>3) систематически вносить изменения и корректировки в учебно-методические материалы электронных учебно-методических комплексов по дисциплинам, темам (разделам) ДПП, изучение которых предусмотрено с применением дистанционных образовательных технологий.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09677"/>
            <a:ext cx="7772400" cy="125157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Доклад начальника факультета заочного обучения, переподготовки и повышения квалификации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полковника внутренней службы, </a:t>
            </a:r>
            <a:r>
              <a:rPr lang="ru-RU" sz="2400" b="1" dirty="0" err="1" smtClean="0">
                <a:solidFill>
                  <a:srgbClr val="0070C0"/>
                </a:solidFill>
              </a:rPr>
              <a:t>к.ю.н</a:t>
            </a:r>
            <a:r>
              <a:rPr lang="ru-RU" sz="2400" b="1" dirty="0" smtClean="0">
                <a:solidFill>
                  <a:srgbClr val="0070C0"/>
                </a:solidFill>
              </a:rPr>
              <a:t>., доцента </a:t>
            </a:r>
            <a:r>
              <a:rPr lang="ru-RU" sz="2800" b="1" dirty="0" err="1" smtClean="0">
                <a:solidFill>
                  <a:srgbClr val="0070C0"/>
                </a:solidFill>
              </a:rPr>
              <a:t>Макаркина</a:t>
            </a:r>
            <a:r>
              <a:rPr lang="ru-RU" sz="2800" b="1" dirty="0" smtClean="0">
                <a:solidFill>
                  <a:srgbClr val="0070C0"/>
                </a:solidFill>
              </a:rPr>
              <a:t> С.В.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Дан Василий\Desktop\по работе\Эмблема 25.01 (с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008112" cy="1425527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827584" y="1196752"/>
            <a:ext cx="770485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</a:rPr>
              <a:t>Об итогах выполнения плана совершенствования и развития дистанционных образовательных технологий в институте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272</Words>
  <Application>Microsoft Office PowerPoint</Application>
  <PresentationFormat>Экран 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Доклад начальника факультета заочного обучения, переподготовки и повышения квалификации полковника внутренней службы, к.ю.н., доцента Макаркина С.В.</vt:lpstr>
      <vt:lpstr>План совершенствования и развития дистанционных образовательных технологий  в ФГБОУ ВО Уральский институт ГПС МЧС России</vt:lpstr>
      <vt:lpstr>Локальные акты института, регламентирующие порядок применения дистанционных образовательных технологий </vt:lpstr>
      <vt:lpstr>План подготовки кафедрами института видеолекций и видеопрезентаций для проведения занятий на факультете по дисциплинам основной профессиональной образовательной программы (20.05.01 Пожарная безопасность) и дополнительным профессиональным программам</vt:lpstr>
      <vt:lpstr>Информация о кафедрах и количестве запланированных ими к подготовке в 2017-2018 учебном году видеолекций и видеопрезентаций</vt:lpstr>
      <vt:lpstr>Видео лекции по дисциплине «Автоматизированные системы управления и связь»</vt:lpstr>
      <vt:lpstr>Сведения о количестве откорректированных  электронных учебно-методических комплексов</vt:lpstr>
      <vt:lpstr>Мероприятия по совершенствованию и дальнейшему развитию дистанционных образовательных технологий в институте</vt:lpstr>
      <vt:lpstr>Доклад начальника факультета заочного обучения, переподготовки и повышения квалификации полковника внутренней службы, к.ю.н., доцента Макаркина С.В.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начальника факультета заочного обучения, переподготовки и повышения квалификации полковника внутренней службы, к.ю.н., доцента Макаркина С.В.</dc:title>
  <dc:creator>Евгений Контобойцев</dc:creator>
  <cp:lastModifiedBy>Макаркин Сергей</cp:lastModifiedBy>
  <cp:revision>61</cp:revision>
  <dcterms:created xsi:type="dcterms:W3CDTF">2016-10-27T07:04:08Z</dcterms:created>
  <dcterms:modified xsi:type="dcterms:W3CDTF">2018-02-28T05:26:29Z</dcterms:modified>
</cp:coreProperties>
</file>